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2F23A47-EE03-4E08-AEEE-44CF66B97C4C}" type="datetimeFigureOut">
              <a:rPr lang="nl-BE" smtClean="0"/>
              <a:t>15/03/2024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5452E05-96E6-44A0-86CB-80D0171BCFB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02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A47-EE03-4E08-AEEE-44CF66B97C4C}" type="datetimeFigureOut">
              <a:rPr lang="nl-BE" smtClean="0"/>
              <a:t>15/03/2024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2E05-96E6-44A0-86CB-80D0171BCFB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309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F23A47-EE03-4E08-AEEE-44CF66B97C4C}" type="datetimeFigureOut">
              <a:rPr lang="nl-BE" smtClean="0"/>
              <a:t>15/03/2024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5452E05-96E6-44A0-86CB-80D0171BCFB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83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A47-EE03-4E08-AEEE-44CF66B97C4C}" type="datetimeFigureOut">
              <a:rPr lang="nl-BE" smtClean="0"/>
              <a:t>15/03/2024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2E05-96E6-44A0-86CB-80D0171BCFB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025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F23A47-EE03-4E08-AEEE-44CF66B97C4C}" type="datetimeFigureOut">
              <a:rPr lang="nl-BE" smtClean="0"/>
              <a:t>15/03/2024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5452E05-96E6-44A0-86CB-80D0171BCFB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597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F23A47-EE03-4E08-AEEE-44CF66B97C4C}" type="datetimeFigureOut">
              <a:rPr lang="nl-BE" smtClean="0"/>
              <a:t>15/03/2024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5452E05-96E6-44A0-86CB-80D0171BCFB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05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F23A47-EE03-4E08-AEEE-44CF66B97C4C}" type="datetimeFigureOut">
              <a:rPr lang="nl-BE" smtClean="0"/>
              <a:t>15/03/2024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5452E05-96E6-44A0-86CB-80D0171BCFB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448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A47-EE03-4E08-AEEE-44CF66B97C4C}" type="datetimeFigureOut">
              <a:rPr lang="nl-BE" smtClean="0"/>
              <a:t>15/03/2024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2E05-96E6-44A0-86CB-80D0171BCFB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483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F23A47-EE03-4E08-AEEE-44CF66B97C4C}" type="datetimeFigureOut">
              <a:rPr lang="nl-BE" smtClean="0"/>
              <a:t>15/03/2024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5452E05-96E6-44A0-86CB-80D0171BCFB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729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A47-EE03-4E08-AEEE-44CF66B97C4C}" type="datetimeFigureOut">
              <a:rPr lang="nl-BE" smtClean="0"/>
              <a:t>15/03/2024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52E05-96E6-44A0-86CB-80D0171BCFB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23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F23A47-EE03-4E08-AEEE-44CF66B97C4C}" type="datetimeFigureOut">
              <a:rPr lang="nl-BE" smtClean="0"/>
              <a:t>15/03/2024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5452E05-96E6-44A0-86CB-80D0171BCFB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136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23A47-EE03-4E08-AEEE-44CF66B97C4C}" type="datetimeFigureOut">
              <a:rPr lang="nl-BE" smtClean="0"/>
              <a:t>15/03/2024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52E05-96E6-44A0-86CB-80D0171BCFB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476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hoofdleiding.chirobetekom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B59BA-A180-1927-17F7-B809DA62C4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Chirokamp 2024</a:t>
            </a:r>
          </a:p>
        </p:txBody>
      </p:sp>
    </p:spTree>
    <p:extLst>
      <p:ext uri="{BB962C8B-B14F-4D97-AF65-F5344CB8AC3E}">
        <p14:creationId xmlns:p14="http://schemas.microsoft.com/office/powerpoint/2010/main" val="1927802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242CC-0254-2B6E-E4B7-D74BD2888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Kampthema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AFC8AF-C016-6A9C-1C01-CAA38B7DE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400" dirty="0"/>
              <a:t>Disney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8129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CFDB8E-A809-7A6F-9589-1C6E9747E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Post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F87D6D-E7EC-147B-C84D-EEC92F219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67951"/>
            <a:ext cx="6281873" cy="6438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/>
              <a:t>Elk kind krijgt graag post op kamp, dus vragen we om zeker een brief of een kaartje te sturen</a:t>
            </a:r>
          </a:p>
          <a:p>
            <a:pPr marL="0" indent="0">
              <a:buNone/>
            </a:pPr>
            <a:r>
              <a:rPr lang="nl-BE" sz="2400" dirty="0"/>
              <a:t>We ontvangen liever geen </a:t>
            </a:r>
            <a:r>
              <a:rPr lang="nl-BE" sz="2400" dirty="0" err="1"/>
              <a:t>postpaketten</a:t>
            </a:r>
            <a:r>
              <a:rPr lang="nl-BE" sz="2400" dirty="0"/>
              <a:t> omdat dit voor jaloezie en ruzie kan zorgen. </a:t>
            </a:r>
          </a:p>
          <a:p>
            <a:pPr marL="0" indent="0">
              <a:buNone/>
            </a:pPr>
            <a:r>
              <a:rPr lang="nl-BE" sz="2400" dirty="0"/>
              <a:t>Postadres:</a:t>
            </a:r>
          </a:p>
          <a:p>
            <a:pPr marL="0" indent="0">
              <a:buNone/>
            </a:pPr>
            <a:r>
              <a:rPr lang="nl-BE" sz="2400" dirty="0"/>
              <a:t>	De </a:t>
            </a:r>
            <a:r>
              <a:rPr lang="nl-BE" sz="2400" dirty="0" err="1"/>
              <a:t>Spreedonken</a:t>
            </a:r>
            <a:endParaRPr lang="nl-BE" sz="2400" dirty="0"/>
          </a:p>
          <a:p>
            <a:pPr marL="0" indent="0">
              <a:buNone/>
            </a:pPr>
            <a:r>
              <a:rPr lang="nl-BE" sz="2400" dirty="0"/>
              <a:t>	Chiro </a:t>
            </a:r>
            <a:r>
              <a:rPr lang="nl-BE" sz="2400" dirty="0" err="1"/>
              <a:t>Beteko</a:t>
            </a:r>
            <a:endParaRPr lang="nl-BE" sz="2400" dirty="0"/>
          </a:p>
          <a:p>
            <a:pPr marL="0" indent="0">
              <a:buNone/>
            </a:pPr>
            <a:r>
              <a:rPr lang="nl-BE" sz="2400" dirty="0"/>
              <a:t>	T.a.v. “Naam kind + groep kind”</a:t>
            </a:r>
          </a:p>
          <a:p>
            <a:pPr marL="0" indent="0">
              <a:buNone/>
            </a:pPr>
            <a:r>
              <a:rPr lang="nl-BE" sz="2400" dirty="0"/>
              <a:t>	</a:t>
            </a:r>
            <a:r>
              <a:rPr lang="nl-BE" sz="2400" dirty="0" err="1"/>
              <a:t>Gestelseweg</a:t>
            </a:r>
            <a:r>
              <a:rPr lang="nl-BE" sz="2400" dirty="0"/>
              <a:t> 12</a:t>
            </a:r>
          </a:p>
          <a:p>
            <a:pPr marL="0" indent="0">
              <a:buNone/>
            </a:pPr>
            <a:r>
              <a:rPr lang="nl-BE" sz="2400" dirty="0"/>
              <a:t>	2491 Olmen</a:t>
            </a:r>
          </a:p>
        </p:txBody>
      </p:sp>
    </p:spTree>
    <p:extLst>
      <p:ext uri="{BB962C8B-B14F-4D97-AF65-F5344CB8AC3E}">
        <p14:creationId xmlns:p14="http://schemas.microsoft.com/office/powerpoint/2010/main" val="8703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32853-F090-BE6A-95B4-6DA6D56D4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Zakgeld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13BC8A-620E-EE0A-FE62-4805495CF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/>
              <a:t>Voor de kleintjes (miniclub, speelclub en </a:t>
            </a:r>
            <a:r>
              <a:rPr lang="nl-BE" sz="2400" dirty="0" err="1"/>
              <a:t>rakwi</a:t>
            </a:r>
            <a:r>
              <a:rPr lang="nl-BE" sz="2400" dirty="0"/>
              <a:t>)</a:t>
            </a:r>
          </a:p>
          <a:p>
            <a:pPr marL="0" indent="0">
              <a:buNone/>
            </a:pPr>
            <a:r>
              <a:rPr lang="nl-BE" sz="2400" dirty="0"/>
              <a:t>	Ongeveer 10 euro</a:t>
            </a:r>
          </a:p>
          <a:p>
            <a:pPr marL="0" indent="0">
              <a:buNone/>
            </a:pPr>
            <a:r>
              <a:rPr lang="nl-BE" sz="2400" dirty="0"/>
              <a:t>	Dient voor kaartjes, postzegels en 	eventueel een ijsje op daguitstap</a:t>
            </a:r>
          </a:p>
          <a:p>
            <a:pPr marL="0" indent="0">
              <a:buNone/>
            </a:pPr>
            <a:r>
              <a:rPr lang="nl-BE" sz="2400" dirty="0"/>
              <a:t>Voor de groten (</a:t>
            </a:r>
            <a:r>
              <a:rPr lang="nl-BE" sz="2400" dirty="0" err="1"/>
              <a:t>tito</a:t>
            </a:r>
            <a:r>
              <a:rPr lang="nl-BE" sz="2400" dirty="0"/>
              <a:t>, </a:t>
            </a:r>
            <a:r>
              <a:rPr lang="nl-BE" sz="2400" dirty="0" err="1"/>
              <a:t>keti</a:t>
            </a:r>
            <a:r>
              <a:rPr lang="nl-BE" sz="2400" dirty="0"/>
              <a:t> en </a:t>
            </a:r>
            <a:r>
              <a:rPr lang="nl-BE" sz="2400" dirty="0" err="1"/>
              <a:t>aspi</a:t>
            </a:r>
            <a:r>
              <a:rPr lang="nl-BE" sz="2400" dirty="0"/>
              <a:t>)</a:t>
            </a:r>
          </a:p>
          <a:p>
            <a:pPr marL="0" indent="0">
              <a:buNone/>
            </a:pPr>
            <a:r>
              <a:rPr lang="nl-BE" sz="2400" dirty="0"/>
              <a:t>	Ongeveer 50 euro</a:t>
            </a:r>
          </a:p>
          <a:p>
            <a:pPr marL="0" indent="0">
              <a:buNone/>
            </a:pPr>
            <a:r>
              <a:rPr lang="nl-BE" sz="2400" dirty="0"/>
              <a:t>	Dienst om ‘s avonds iets te drinken 	tijdens de “bar” en voor op 	tweedaagse </a:t>
            </a:r>
          </a:p>
        </p:txBody>
      </p:sp>
    </p:spTree>
    <p:extLst>
      <p:ext uri="{BB962C8B-B14F-4D97-AF65-F5344CB8AC3E}">
        <p14:creationId xmlns:p14="http://schemas.microsoft.com/office/powerpoint/2010/main" val="544280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D6059-C3DF-B7D7-6767-47B0B283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Terug naar huis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E5D845-0D56-4211-6CC8-00E976CFB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373224"/>
            <a:ext cx="6281873" cy="6186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/>
              <a:t>Bezoekdag op 30 juli vanaf 15u</a:t>
            </a:r>
          </a:p>
          <a:p>
            <a:pPr marL="0" indent="0">
              <a:buNone/>
            </a:pPr>
            <a:r>
              <a:rPr lang="nl-BE" sz="2400" dirty="0"/>
              <a:t>	Je kan dan het kamphuis eens 	bekijken</a:t>
            </a:r>
          </a:p>
          <a:p>
            <a:pPr marL="0" indent="0">
              <a:buNone/>
            </a:pPr>
            <a:r>
              <a:rPr lang="nl-BE" sz="2400" dirty="0"/>
              <a:t>	Er zijn kleine versnaperingen</a:t>
            </a:r>
          </a:p>
          <a:p>
            <a:pPr marL="0" indent="0">
              <a:buNone/>
            </a:pPr>
            <a:r>
              <a:rPr lang="nl-BE" sz="2400" dirty="0"/>
              <a:t>	Je kan iets lekkers drinken</a:t>
            </a:r>
          </a:p>
          <a:p>
            <a:pPr marL="0" indent="0">
              <a:buNone/>
            </a:pPr>
            <a:r>
              <a:rPr lang="nl-BE" sz="2400" dirty="0"/>
              <a:t>	Er is een gezamenlijk afscheid met 	alle leden, waarna je je kind mee 	naar huis mag nemen</a:t>
            </a:r>
          </a:p>
          <a:p>
            <a:pPr marL="0" indent="0">
              <a:buNone/>
            </a:pPr>
            <a:r>
              <a:rPr lang="nl-BE" sz="2400" dirty="0"/>
              <a:t>Buiten de bezoekdag willen we geen bezoek, want dit verstoort de kampstemming </a:t>
            </a:r>
          </a:p>
        </p:txBody>
      </p:sp>
    </p:spTree>
    <p:extLst>
      <p:ext uri="{BB962C8B-B14F-4D97-AF65-F5344CB8AC3E}">
        <p14:creationId xmlns:p14="http://schemas.microsoft.com/office/powerpoint/2010/main" val="3796493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466AD-FF8B-C3A4-0730-513DBB62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Prijs van het kamp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ABF5D1-D02A-E755-0C5E-5BE0AD97D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/>
              <a:t>€170 voor het eerste kind</a:t>
            </a:r>
          </a:p>
          <a:p>
            <a:pPr marL="0" indent="0">
              <a:buNone/>
            </a:pPr>
            <a:r>
              <a:rPr lang="nl-BE" sz="2400" dirty="0"/>
              <a:t>€165 per kind vanaf het tweede kind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Geld storten met vermelding van naam van uw kind + “Kamp” </a:t>
            </a:r>
          </a:p>
          <a:p>
            <a:pPr marL="0" indent="0">
              <a:buNone/>
            </a:pPr>
            <a:r>
              <a:rPr lang="nl-BE" sz="2400" dirty="0"/>
              <a:t>(Het rekeningnummer zal terug te vinden zijn op de kampbrief)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Als je hierover nog vragen hebt, mag je ons altijd een mail sturen. </a:t>
            </a:r>
          </a:p>
        </p:txBody>
      </p:sp>
    </p:spTree>
    <p:extLst>
      <p:ext uri="{BB962C8B-B14F-4D97-AF65-F5344CB8AC3E}">
        <p14:creationId xmlns:p14="http://schemas.microsoft.com/office/powerpoint/2010/main" val="666548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77C2DA-6EE5-9B04-49E6-33B3932B1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Inschrijven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5AF40E-7F58-8EF8-3A5D-F8C3B3656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/>
              <a:t>Via een online inschrijvingsformulier en medische fiche 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Alles gebeurt online, via een link die we op de kampbrief, website en facebookpagina zullen posten. 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De inschrijvingslink en deadline volgen nog. </a:t>
            </a:r>
          </a:p>
        </p:txBody>
      </p:sp>
    </p:spTree>
    <p:extLst>
      <p:ext uri="{BB962C8B-B14F-4D97-AF65-F5344CB8AC3E}">
        <p14:creationId xmlns:p14="http://schemas.microsoft.com/office/powerpoint/2010/main" val="706945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4E95F0-43E4-3F46-C324-DFBFF668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Zijn er nog vragen?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7FE781-30C5-FB7B-37B5-85BC9E5CB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/>
              <a:t>Mailen naar: </a:t>
            </a:r>
            <a:r>
              <a:rPr lang="nl-BE" sz="2400" dirty="0">
                <a:hlinkClick r:id="rId2"/>
              </a:rPr>
              <a:t>hoofdleiding.chirobetekom@gmail.com</a:t>
            </a:r>
            <a:r>
              <a:rPr lang="nl-BE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9295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AE17B-7820-7AD3-6F04-4A1D3E1BF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Wanneer?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099705-BE28-1C17-2B55-0AE51E0A3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400" dirty="0"/>
              <a:t>Kleintjes (miniclub, speelclub en </a:t>
            </a:r>
            <a:r>
              <a:rPr lang="nl-BE" sz="2400" dirty="0" err="1"/>
              <a:t>rakwi</a:t>
            </a:r>
            <a:r>
              <a:rPr lang="nl-BE" sz="2400" dirty="0"/>
              <a:t>)</a:t>
            </a:r>
          </a:p>
          <a:p>
            <a:pPr marL="0" indent="0">
              <a:buNone/>
            </a:pPr>
            <a:r>
              <a:rPr lang="nl-BE" sz="2400" dirty="0"/>
              <a:t>	Vertrek: 22 juli </a:t>
            </a:r>
          </a:p>
          <a:p>
            <a:pPr marL="0" indent="0">
              <a:buNone/>
            </a:pPr>
            <a:r>
              <a:rPr lang="nl-BE" sz="2400" dirty="0"/>
              <a:t>	Einde: 30 juli 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Groten (</a:t>
            </a:r>
            <a:r>
              <a:rPr lang="nl-BE" sz="2400" dirty="0" err="1"/>
              <a:t>tito</a:t>
            </a:r>
            <a:r>
              <a:rPr lang="nl-BE" sz="2400" dirty="0"/>
              <a:t>, </a:t>
            </a:r>
            <a:r>
              <a:rPr lang="nl-BE" sz="2400" dirty="0" err="1"/>
              <a:t>keti</a:t>
            </a:r>
            <a:r>
              <a:rPr lang="nl-BE" sz="2400" dirty="0"/>
              <a:t> en </a:t>
            </a:r>
            <a:r>
              <a:rPr lang="nl-BE" sz="2400" dirty="0" err="1"/>
              <a:t>aspi</a:t>
            </a:r>
            <a:r>
              <a:rPr lang="nl-BE" sz="2400" dirty="0"/>
              <a:t>)</a:t>
            </a:r>
          </a:p>
          <a:p>
            <a:pPr marL="0" indent="0">
              <a:buNone/>
            </a:pPr>
            <a:r>
              <a:rPr lang="nl-BE" sz="2400" dirty="0"/>
              <a:t>	Vertrek: 21 juli</a:t>
            </a:r>
          </a:p>
          <a:p>
            <a:pPr marL="0" indent="0">
              <a:buNone/>
            </a:pPr>
            <a:r>
              <a:rPr lang="nl-BE" sz="2400" dirty="0"/>
              <a:t>	Einde: 30 juli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5833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A4573C-73B0-700F-6CAA-17834799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Waar gaan we op kamp?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5E6BCD-C1AF-656B-8115-46AB12597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/>
              <a:t>Kamphuis:</a:t>
            </a:r>
          </a:p>
          <a:p>
            <a:pPr marL="0" indent="0">
              <a:buNone/>
            </a:pPr>
            <a:r>
              <a:rPr lang="nl-BE" sz="2400" dirty="0"/>
              <a:t>	De </a:t>
            </a:r>
            <a:r>
              <a:rPr lang="nl-BE" sz="2400" dirty="0" err="1"/>
              <a:t>Spreedonken</a:t>
            </a:r>
            <a:endParaRPr lang="nl-BE" sz="2400" dirty="0"/>
          </a:p>
          <a:p>
            <a:pPr marL="0" indent="0">
              <a:buNone/>
            </a:pPr>
            <a:r>
              <a:rPr lang="nl-BE" sz="2400" dirty="0"/>
              <a:t>	</a:t>
            </a:r>
            <a:r>
              <a:rPr lang="nl-BE" sz="2400" dirty="0" err="1"/>
              <a:t>Gestelseweg</a:t>
            </a:r>
            <a:r>
              <a:rPr lang="nl-BE" sz="2400" dirty="0"/>
              <a:t> 12</a:t>
            </a:r>
          </a:p>
          <a:p>
            <a:pPr marL="0" indent="0">
              <a:buNone/>
            </a:pPr>
            <a:r>
              <a:rPr lang="nl-BE" sz="2400" dirty="0"/>
              <a:t>	2491 Olmen</a:t>
            </a:r>
          </a:p>
        </p:txBody>
      </p:sp>
    </p:spTree>
    <p:extLst>
      <p:ext uri="{BB962C8B-B14F-4D97-AF65-F5344CB8AC3E}">
        <p14:creationId xmlns:p14="http://schemas.microsoft.com/office/powerpoint/2010/main" val="186893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BCEF9-485B-AE0B-C4CD-3F651F378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Hoe gaan we op kamp?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551EC7-2EAA-A29E-9EF1-A2B07CA86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 err="1"/>
              <a:t>Tito</a:t>
            </a:r>
            <a:r>
              <a:rPr lang="nl-BE" sz="2400" dirty="0"/>
              <a:t>, </a:t>
            </a:r>
            <a:r>
              <a:rPr lang="nl-BE" sz="2400" dirty="0" err="1"/>
              <a:t>keti</a:t>
            </a:r>
            <a:r>
              <a:rPr lang="nl-BE" sz="2400" dirty="0"/>
              <a:t> en </a:t>
            </a:r>
            <a:r>
              <a:rPr lang="nl-BE" sz="2400" dirty="0" err="1"/>
              <a:t>aspi</a:t>
            </a:r>
            <a:r>
              <a:rPr lang="nl-BE" sz="2400" dirty="0"/>
              <a:t> vertrekken 21 juli in de voormiddag met de fiets aan de </a:t>
            </a:r>
            <a:r>
              <a:rPr lang="nl-BE" sz="2400" dirty="0" err="1"/>
              <a:t>chiro</a:t>
            </a:r>
            <a:r>
              <a:rPr lang="nl-BE" sz="2400" dirty="0"/>
              <a:t>. 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Miniclub, speelclub en </a:t>
            </a:r>
            <a:r>
              <a:rPr lang="nl-BE" sz="2400" dirty="0" err="1"/>
              <a:t>rakwi</a:t>
            </a:r>
            <a:r>
              <a:rPr lang="nl-BE" sz="2400" dirty="0"/>
              <a:t> vertrekken 22 juli ‘s morgens met de bus aan basisschool ‘t </a:t>
            </a:r>
            <a:r>
              <a:rPr lang="nl-BE" sz="2400" dirty="0" err="1"/>
              <a:t>Sjibke</a:t>
            </a:r>
            <a:r>
              <a:rPr lang="nl-BE" sz="2400" dirty="0"/>
              <a:t> 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(De juiste uren van vertrek worden later nog gecommuniceerd)</a:t>
            </a:r>
          </a:p>
        </p:txBody>
      </p:sp>
    </p:spTree>
    <p:extLst>
      <p:ext uri="{BB962C8B-B14F-4D97-AF65-F5344CB8AC3E}">
        <p14:creationId xmlns:p14="http://schemas.microsoft.com/office/powerpoint/2010/main" val="272100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267AF8-3886-624B-3EE8-5F58049B4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Slapen op kamp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D0705C-7D01-DB0D-BC9F-A5E3FC870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/>
              <a:t>De miniclub, speelclub en </a:t>
            </a:r>
            <a:r>
              <a:rPr lang="nl-BE" sz="2400" dirty="0" err="1"/>
              <a:t>rakwi</a:t>
            </a:r>
            <a:r>
              <a:rPr lang="nl-BE" sz="2400" dirty="0"/>
              <a:t> slapen binnen in bedden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De groten slapen in tenten per groep</a:t>
            </a:r>
          </a:p>
        </p:txBody>
      </p:sp>
    </p:spTree>
    <p:extLst>
      <p:ext uri="{BB962C8B-B14F-4D97-AF65-F5344CB8AC3E}">
        <p14:creationId xmlns:p14="http://schemas.microsoft.com/office/powerpoint/2010/main" val="2138971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5D82F-BCA1-C5AE-A755-9B5DB6AF8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nemen we mee?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48E2C1-909A-F4FF-7CCD-E69BD75D9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sz="2400" dirty="0"/>
              <a:t>De kinderen mogen een valies en een zwarte zak meebrengen, met daarop een kaartje met hun naam en hun groep</a:t>
            </a:r>
          </a:p>
          <a:p>
            <a:pPr marL="0" indent="0">
              <a:buNone/>
            </a:pPr>
            <a:r>
              <a:rPr lang="nl-BE" sz="2400" dirty="0"/>
              <a:t>Bij de inschrijving komt een uitgebreide lijst met wat de kinderen allemaal moeten meenemen.</a:t>
            </a:r>
          </a:p>
          <a:p>
            <a:pPr marL="0" indent="0">
              <a:buNone/>
            </a:pPr>
            <a:r>
              <a:rPr lang="nl-BE" sz="2400" dirty="0"/>
              <a:t>Geef je kind geen waardevolle, nieuwe, dure… spullen mee.</a:t>
            </a:r>
          </a:p>
          <a:p>
            <a:pPr marL="0" indent="0">
              <a:buNone/>
            </a:pPr>
            <a:r>
              <a:rPr lang="nl-BE" sz="2400" dirty="0"/>
              <a:t>Zet overal duidelijk de naam van je kind in (ook bij de oudere kinderen). We hebben elk jaar minstens 3 vuilzakken met verloren voorwerpen, die niet terecht geraken.  </a:t>
            </a:r>
          </a:p>
        </p:txBody>
      </p:sp>
    </p:spTree>
    <p:extLst>
      <p:ext uri="{BB962C8B-B14F-4D97-AF65-F5344CB8AC3E}">
        <p14:creationId xmlns:p14="http://schemas.microsoft.com/office/powerpoint/2010/main" val="4259962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4216BA-10F4-3BC2-05E6-8DFE4DCA1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Valiezen binnenbrengen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B90919-C845-0FBB-D27A-822FA526C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2400" dirty="0"/>
              <a:t>20 juli ‘s avonds</a:t>
            </a:r>
          </a:p>
          <a:p>
            <a:pPr marL="0" indent="0">
              <a:buNone/>
            </a:pPr>
            <a:r>
              <a:rPr lang="nl-BE" sz="2400" dirty="0"/>
              <a:t>	Alle leden worden verwacht in 	uniform op de </a:t>
            </a:r>
            <a:r>
              <a:rPr lang="nl-BE" sz="2400" dirty="0" err="1"/>
              <a:t>chiro</a:t>
            </a:r>
            <a:endParaRPr lang="nl-BE" sz="2400" dirty="0"/>
          </a:p>
          <a:p>
            <a:pPr marL="0" indent="0">
              <a:buNone/>
            </a:pPr>
            <a:r>
              <a:rPr lang="nl-BE" sz="2400" dirty="0"/>
              <a:t>	De valiezen en zwarte zakken 	worden binnengebracht </a:t>
            </a:r>
          </a:p>
          <a:p>
            <a:pPr marL="0" indent="0">
              <a:buNone/>
            </a:pPr>
            <a:r>
              <a:rPr lang="nl-BE" sz="2400" dirty="0"/>
              <a:t>	Er wordt een kleine bezinning 	gehouden</a:t>
            </a:r>
          </a:p>
          <a:p>
            <a:pPr marL="0" indent="0">
              <a:buNone/>
            </a:pPr>
            <a:r>
              <a:rPr lang="nl-BE" sz="2400" dirty="0"/>
              <a:t>	We voorzien wegbeschrijvingen, dus 	die kan je dan komen vragen. (We 	halen deze gewoon van google 	</a:t>
            </a:r>
            <a:r>
              <a:rPr lang="nl-BE" sz="2400" dirty="0" err="1"/>
              <a:t>maps</a:t>
            </a:r>
            <a:r>
              <a:rPr lang="nl-B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5755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3E8A3D-3FC9-CEFD-7C85-B83233B1F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doen we op kamp?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659054-B156-7AF5-3BE1-21F35A259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532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sz="2600" dirty="0"/>
              <a:t>Iedereen</a:t>
            </a:r>
          </a:p>
          <a:p>
            <a:pPr marL="0" indent="0">
              <a:buNone/>
            </a:pPr>
            <a:r>
              <a:rPr lang="nl-BE" sz="2600" dirty="0"/>
              <a:t>	Heel veel leuke spelletjes</a:t>
            </a:r>
          </a:p>
          <a:p>
            <a:pPr marL="0" indent="0">
              <a:buNone/>
            </a:pPr>
            <a:r>
              <a:rPr lang="nl-BE" sz="2600" dirty="0"/>
              <a:t>	Familiedag</a:t>
            </a:r>
          </a:p>
          <a:p>
            <a:pPr marL="0" indent="0">
              <a:buNone/>
            </a:pPr>
            <a:r>
              <a:rPr lang="nl-BE" sz="2600" dirty="0"/>
              <a:t>	Gezellig kampvuur</a:t>
            </a:r>
          </a:p>
          <a:p>
            <a:pPr marL="0" indent="0">
              <a:buNone/>
            </a:pPr>
            <a:r>
              <a:rPr lang="nl-BE" sz="2600" dirty="0"/>
              <a:t>	Leuke toneeltjes bekijken</a:t>
            </a:r>
          </a:p>
          <a:p>
            <a:pPr marL="0" indent="0">
              <a:buNone/>
            </a:pPr>
            <a:r>
              <a:rPr lang="nl-BE" sz="2600" dirty="0"/>
              <a:t>De kleintjes (miniclub, speelclub en </a:t>
            </a:r>
            <a:r>
              <a:rPr lang="nl-BE" sz="2600" dirty="0" err="1"/>
              <a:t>rakwi</a:t>
            </a:r>
            <a:r>
              <a:rPr lang="nl-BE" sz="2600" dirty="0"/>
              <a:t>)</a:t>
            </a:r>
          </a:p>
          <a:p>
            <a:pPr marL="0" indent="0">
              <a:buNone/>
            </a:pPr>
            <a:r>
              <a:rPr lang="nl-BE" sz="2600" dirty="0"/>
              <a:t>	Daguitstap</a:t>
            </a:r>
          </a:p>
          <a:p>
            <a:pPr marL="0" indent="0">
              <a:buNone/>
            </a:pPr>
            <a:r>
              <a:rPr lang="nl-BE" sz="2600" dirty="0"/>
              <a:t>	Vlaamse kermis</a:t>
            </a:r>
          </a:p>
          <a:p>
            <a:pPr marL="0" indent="0">
              <a:buNone/>
            </a:pPr>
            <a:r>
              <a:rPr lang="nl-BE" sz="2600" dirty="0"/>
              <a:t>De groten (</a:t>
            </a:r>
            <a:r>
              <a:rPr lang="nl-BE" sz="2600" dirty="0" err="1"/>
              <a:t>tito</a:t>
            </a:r>
            <a:r>
              <a:rPr lang="nl-BE" sz="2600" dirty="0"/>
              <a:t>, </a:t>
            </a:r>
            <a:r>
              <a:rPr lang="nl-BE" sz="2600" dirty="0" err="1"/>
              <a:t>keti</a:t>
            </a:r>
            <a:r>
              <a:rPr lang="nl-BE" sz="2600" dirty="0"/>
              <a:t> en </a:t>
            </a:r>
            <a:r>
              <a:rPr lang="nl-BE" sz="2600" dirty="0" err="1"/>
              <a:t>aspi</a:t>
            </a:r>
            <a:r>
              <a:rPr lang="nl-BE" sz="2600" dirty="0"/>
              <a:t>)</a:t>
            </a:r>
          </a:p>
          <a:p>
            <a:pPr marL="0" indent="0">
              <a:buNone/>
            </a:pPr>
            <a:r>
              <a:rPr lang="nl-BE" sz="2600" dirty="0"/>
              <a:t>	Tweedaagse </a:t>
            </a:r>
          </a:p>
          <a:p>
            <a:pPr marL="0" indent="0">
              <a:buNone/>
            </a:pPr>
            <a:r>
              <a:rPr lang="nl-BE" sz="2600" dirty="0"/>
              <a:t>	Nachtspel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5543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F12C9-CC5D-5AF7-CE5E-97BDE5EEB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Verloop van een dag op kamp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EB3116-D38E-6A73-B233-9E364E099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3307"/>
            <a:ext cx="6281873" cy="6634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2400" dirty="0"/>
              <a:t>8u: opstaan</a:t>
            </a:r>
          </a:p>
          <a:p>
            <a:pPr marL="0" indent="0">
              <a:buNone/>
            </a:pPr>
            <a:r>
              <a:rPr lang="nl-BE" sz="2400" dirty="0"/>
              <a:t>8u-8u30: </a:t>
            </a:r>
            <a:r>
              <a:rPr lang="nl-BE" sz="2400" dirty="0" err="1"/>
              <a:t>ochtengymnastiek</a:t>
            </a:r>
            <a:r>
              <a:rPr lang="nl-BE" sz="2400" dirty="0"/>
              <a:t> en klaarmaken</a:t>
            </a:r>
          </a:p>
          <a:p>
            <a:pPr marL="0" indent="0">
              <a:buNone/>
            </a:pPr>
            <a:r>
              <a:rPr lang="nl-BE" sz="2400" dirty="0"/>
              <a:t>8u30: ontbijt</a:t>
            </a:r>
          </a:p>
          <a:p>
            <a:pPr marL="0" indent="0">
              <a:buNone/>
            </a:pPr>
            <a:r>
              <a:rPr lang="nl-BE" sz="2400" dirty="0"/>
              <a:t>9u30: taakjes</a:t>
            </a:r>
          </a:p>
          <a:p>
            <a:pPr marL="0" indent="0">
              <a:buNone/>
            </a:pPr>
            <a:r>
              <a:rPr lang="nl-BE" sz="2400" dirty="0"/>
              <a:t>10u-12u: voormiddagactiviteit</a:t>
            </a:r>
          </a:p>
          <a:p>
            <a:pPr marL="0" indent="0">
              <a:buNone/>
            </a:pPr>
            <a:r>
              <a:rPr lang="nl-BE" sz="2400" dirty="0"/>
              <a:t>12u: middageten</a:t>
            </a:r>
          </a:p>
          <a:p>
            <a:pPr marL="0" indent="0">
              <a:buNone/>
            </a:pPr>
            <a:r>
              <a:rPr lang="nl-BE" sz="2400" dirty="0"/>
              <a:t>13u-14u: taakjes en platte rust</a:t>
            </a:r>
          </a:p>
          <a:p>
            <a:pPr marL="0" indent="0">
              <a:buNone/>
            </a:pPr>
            <a:r>
              <a:rPr lang="nl-BE" sz="2400" dirty="0"/>
              <a:t>14u-18u: namiddagactiviteit (met om 16u een vieruurtje)</a:t>
            </a:r>
          </a:p>
          <a:p>
            <a:pPr marL="0" indent="0">
              <a:buNone/>
            </a:pPr>
            <a:r>
              <a:rPr lang="nl-BE" sz="2400" dirty="0"/>
              <a:t>18u: avondeten</a:t>
            </a:r>
          </a:p>
          <a:p>
            <a:pPr marL="0" indent="0">
              <a:buNone/>
            </a:pPr>
            <a:r>
              <a:rPr lang="nl-BE" sz="2400" dirty="0"/>
              <a:t>19u: taakjes en toneeltje</a:t>
            </a:r>
          </a:p>
          <a:p>
            <a:pPr marL="0" indent="0">
              <a:buNone/>
            </a:pPr>
            <a:r>
              <a:rPr lang="nl-BE" sz="2400" dirty="0"/>
              <a:t>19u30-…: avondactiviteit en slapen (bedtijd hangt af van de groep)</a:t>
            </a:r>
          </a:p>
        </p:txBody>
      </p:sp>
    </p:spTree>
    <p:extLst>
      <p:ext uri="{BB962C8B-B14F-4D97-AF65-F5344CB8AC3E}">
        <p14:creationId xmlns:p14="http://schemas.microsoft.com/office/powerpoint/2010/main" val="173134816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775</TotalTime>
  <Words>688</Words>
  <Application>Microsoft Office PowerPoint</Application>
  <PresentationFormat>Breedbeeld</PresentationFormat>
  <Paragraphs>100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Calibri Light</vt:lpstr>
      <vt:lpstr>Rockwell</vt:lpstr>
      <vt:lpstr>Wingdings</vt:lpstr>
      <vt:lpstr>Atlas</vt:lpstr>
      <vt:lpstr>Chirokamp 2024</vt:lpstr>
      <vt:lpstr>Wanneer?</vt:lpstr>
      <vt:lpstr>Waar gaan we op kamp?</vt:lpstr>
      <vt:lpstr>Hoe gaan we op kamp?</vt:lpstr>
      <vt:lpstr>Slapen op kamp </vt:lpstr>
      <vt:lpstr>Wat nemen we mee? </vt:lpstr>
      <vt:lpstr>Valiezen binnenbrengen</vt:lpstr>
      <vt:lpstr>Wat doen we op kamp?</vt:lpstr>
      <vt:lpstr>Verloop van een dag op kamp</vt:lpstr>
      <vt:lpstr>Kampthema</vt:lpstr>
      <vt:lpstr>Post</vt:lpstr>
      <vt:lpstr>Zakgeld</vt:lpstr>
      <vt:lpstr>Terug naar huis</vt:lpstr>
      <vt:lpstr>Prijs van het kamp </vt:lpstr>
      <vt:lpstr>Inschrijven</vt:lpstr>
      <vt:lpstr>Zijn er nog vragen?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Chirokamp 2024</dc:title>
  <dc:creator>Karen Biermans</dc:creator>
  <cp:lastModifiedBy>Karen Biermans</cp:lastModifiedBy>
  <cp:revision>1</cp:revision>
  <dcterms:created xsi:type="dcterms:W3CDTF">2024-03-15T20:56:34Z</dcterms:created>
  <dcterms:modified xsi:type="dcterms:W3CDTF">2024-03-16T09:52:16Z</dcterms:modified>
</cp:coreProperties>
</file>